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2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9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73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68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6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56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99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1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E3C8-2E93-4257-9A5E-1B676628D397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6A7A-F29D-4FAB-B8AA-496C2F825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4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5" y="171450"/>
            <a:ext cx="2990850" cy="115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92607" y="36195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PUPIL PUZZLE DAY 5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1504950"/>
            <a:ext cx="5257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Travelling Toes</a:t>
            </a:r>
          </a:p>
          <a:p>
            <a:r>
              <a:rPr lang="en-GB" sz="1700" dirty="0"/>
              <a:t>A school bus travels from </a:t>
            </a:r>
            <a:r>
              <a:rPr lang="en-GB" sz="1700" dirty="0" smtClean="0"/>
              <a:t>Newcastle </a:t>
            </a:r>
            <a:r>
              <a:rPr lang="en-GB" sz="1700" dirty="0"/>
              <a:t>to </a:t>
            </a:r>
            <a:r>
              <a:rPr lang="en-GB" sz="1700" dirty="0" err="1" smtClean="0"/>
              <a:t>Kilkeel</a:t>
            </a:r>
            <a:r>
              <a:rPr lang="en-GB" sz="1700" dirty="0" smtClean="0"/>
              <a:t>. </a:t>
            </a:r>
            <a:r>
              <a:rPr lang="en-GB" sz="1700" dirty="0"/>
              <a:t>There are four children in the bus. </a:t>
            </a:r>
            <a:endParaRPr lang="en-GB" sz="1700" dirty="0" smtClean="0"/>
          </a:p>
          <a:p>
            <a:r>
              <a:rPr lang="en-GB" sz="1700" dirty="0" smtClean="0"/>
              <a:t>Each </a:t>
            </a:r>
            <a:r>
              <a:rPr lang="en-GB" sz="1700" dirty="0"/>
              <a:t>child has four backpacks with him. </a:t>
            </a:r>
            <a:endParaRPr lang="en-GB" sz="1700" dirty="0" smtClean="0"/>
          </a:p>
          <a:p>
            <a:r>
              <a:rPr lang="en-GB" sz="1700" dirty="0" smtClean="0"/>
              <a:t>There </a:t>
            </a:r>
            <a:r>
              <a:rPr lang="en-GB" sz="1700" dirty="0"/>
              <a:t>are four dogs sitting in each backpack. Every dog has four puppies with her. </a:t>
            </a:r>
            <a:endParaRPr lang="en-GB" sz="1700" dirty="0" smtClean="0"/>
          </a:p>
          <a:p>
            <a:r>
              <a:rPr lang="en-GB" sz="1700" dirty="0" smtClean="0"/>
              <a:t>All </a:t>
            </a:r>
            <a:r>
              <a:rPr lang="en-GB" sz="1700" dirty="0"/>
              <a:t>these dogs have four legs, with four toes at each leg.</a:t>
            </a:r>
          </a:p>
          <a:p>
            <a:r>
              <a:rPr lang="en-GB" sz="1700" b="1" dirty="0"/>
              <a:t>What is the total number of toes in the bus?</a:t>
            </a:r>
            <a:endParaRPr lang="en-US" sz="17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5575" y="4220494"/>
            <a:ext cx="7954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AutoShape 2" descr="Image result for how old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how old"/>
          <p:cNvSpPr>
            <a:spLocks noChangeAspect="1" noChangeArrowheads="1"/>
          </p:cNvSpPr>
          <p:nvPr/>
        </p:nvSpPr>
        <p:spPr bwMode="auto">
          <a:xfrm>
            <a:off x="307975" y="158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10" y="1699880"/>
            <a:ext cx="3200400" cy="178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8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75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 LAWLESS</cp:lastModifiedBy>
  <cp:revision>12</cp:revision>
  <dcterms:created xsi:type="dcterms:W3CDTF">2019-09-18T21:08:52Z</dcterms:created>
  <dcterms:modified xsi:type="dcterms:W3CDTF">2020-10-16T15:08:20Z</dcterms:modified>
</cp:coreProperties>
</file>